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5B8226"/>
    <a:srgbClr val="8DC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4170" y="-55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1" y="3976794"/>
            <a:ext cx="816102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1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737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04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33950" y="1212004"/>
            <a:ext cx="1530191" cy="2580470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0043" y="1212004"/>
            <a:ext cx="4433888" cy="258047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24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670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5"/>
            <a:ext cx="8161020" cy="254254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67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0042" y="7055697"/>
            <a:ext cx="2982040" cy="199610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2103" y="7055697"/>
            <a:ext cx="2982039" cy="1996101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121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1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8" cy="11942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8" cy="73757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3" cy="11942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3" cy="73757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451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213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027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2" y="509695"/>
            <a:ext cx="5367338" cy="109258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1" y="2678854"/>
            <a:ext cx="3158729" cy="87566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706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4" y="8961120"/>
            <a:ext cx="5760720" cy="10579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4" y="1143847"/>
            <a:ext cx="5760720" cy="7680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4" y="10019031"/>
            <a:ext cx="5760720" cy="15024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907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1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0"/>
            <a:ext cx="8641081" cy="8448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1" y="11865187"/>
            <a:ext cx="22402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1" y="11865187"/>
            <a:ext cx="3040379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39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919" y="0"/>
            <a:ext cx="9734401" cy="128163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4414" y="256117"/>
            <a:ext cx="5827553" cy="3107724"/>
          </a:xfrm>
          <a:prstGeom prst="rect">
            <a:avLst/>
          </a:prstGeom>
          <a:ln w="92075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-152623" y="2512368"/>
            <a:ext cx="9700473" cy="170686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-49637" y="6616824"/>
            <a:ext cx="9700473" cy="170686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23044414" y="7239895"/>
            <a:ext cx="6721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>
                <a:latin typeface="Candara" panose="020E0502030303020204" pitchFamily="34" charset="0"/>
              </a:rPr>
              <a:t>Finance Brokers</a:t>
            </a:r>
            <a:endParaRPr lang="en-AU" sz="3200" b="1" dirty="0">
              <a:latin typeface="Candara" panose="020E05020303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8137530" y="3373209"/>
            <a:ext cx="41797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Home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ea typeface="Verdana" panose="020B060403050404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Car &amp; Vehicle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ea typeface="Verdana" panose="020B060403050404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Commercial Property</a:t>
            </a:r>
          </a:p>
          <a:p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23471170" y="4147160"/>
            <a:ext cx="401469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Business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Equipment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SMSF Loans</a:t>
            </a:r>
          </a:p>
          <a:p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-49637" y="7048872"/>
            <a:ext cx="96787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HOW MANY BALLS ARE IN THE JAR?</a:t>
            </a:r>
            <a:endParaRPr lang="en-A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152624" y="9425136"/>
            <a:ext cx="9700473" cy="170686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Terms &amp; Conditions - Only 1 entry permitted per delegate. Closest correct answer wins. Winner selected at sole discretion of Healthy Loans Gold Coast (the promoter)</a:t>
            </a:r>
            <a:endParaRPr lang="en-AU" sz="1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-18991041" y="12118548"/>
            <a:ext cx="8383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latin typeface="Candara" panose="020E0502030303020204" pitchFamily="34" charset="0"/>
              </a:rPr>
              <a:t>www.healthyloans.com.au</a:t>
            </a:r>
            <a:endParaRPr lang="en-AU" dirty="0">
              <a:latin typeface="Candara" panose="020E0502030303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365" y="424136"/>
            <a:ext cx="8748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WIN A BOTTLE OF FINE RED WINE</a:t>
            </a:r>
            <a:endParaRPr lang="en-A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25" y="3031187"/>
            <a:ext cx="9048750" cy="3057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086" y="9841396"/>
            <a:ext cx="2632320" cy="263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75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62</Words>
  <Application>Microsoft Office PowerPoint</Application>
  <PresentationFormat>A3 Paper (297x420 mm)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Spanner</dc:creator>
  <cp:lastModifiedBy>Andrew Spanner</cp:lastModifiedBy>
  <cp:revision>19</cp:revision>
  <dcterms:created xsi:type="dcterms:W3CDTF">2014-07-31T07:08:43Z</dcterms:created>
  <dcterms:modified xsi:type="dcterms:W3CDTF">2014-10-22T10:05:42Z</dcterms:modified>
</cp:coreProperties>
</file>